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56" r:id="rId2"/>
    <p:sldId id="268" r:id="rId3"/>
    <p:sldId id="269" r:id="rId4"/>
    <p:sldId id="270" r:id="rId5"/>
    <p:sldId id="271" r:id="rId6"/>
    <p:sldId id="272" r:id="rId7"/>
    <p:sldId id="267" r:id="rId8"/>
  </p:sldIdLst>
  <p:sldSz cx="6858000" cy="9144000" type="screen4x3"/>
  <p:notesSz cx="10021888" cy="68897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74" autoAdjust="0"/>
    <p:restoredTop sz="94660"/>
  </p:normalViewPr>
  <p:slideViewPr>
    <p:cSldViewPr showGuides="1">
      <p:cViewPr varScale="1">
        <p:scale>
          <a:sx n="82" d="100"/>
          <a:sy n="82" d="100"/>
        </p:scale>
        <p:origin x="3036" y="102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0" d="100"/>
          <a:sy n="80" d="100"/>
        </p:scale>
        <p:origin x="399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75991" y="0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75991" y="6544881"/>
            <a:ext cx="4343589" cy="3448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70890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76750" y="0"/>
            <a:ext cx="4342818" cy="345684"/>
          </a:xfrm>
          <a:prstGeom prst="rect">
            <a:avLst/>
          </a:prstGeom>
        </p:spPr>
        <p:txBody>
          <a:bodyPr vert="horz" lIns="96634" tIns="48317" rIns="96634" bIns="48317" rtlCol="0"/>
          <a:lstStyle>
            <a:lvl1pPr algn="r">
              <a:defRPr sz="1300"/>
            </a:lvl1pPr>
          </a:lstStyle>
          <a:p>
            <a:fld id="{238307C7-0D3E-40E9-BB55-3DAE1ABE3C4D}" type="datetimeFigureOut">
              <a:rPr lang="ru-RU" smtClean="0"/>
              <a:t>21.02.2022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38613" y="860425"/>
            <a:ext cx="1744662" cy="23256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4" tIns="48317" rIns="96634" bIns="4831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02189" y="3315692"/>
            <a:ext cx="8017510" cy="2712839"/>
          </a:xfrm>
          <a:prstGeom prst="rect">
            <a:avLst/>
          </a:prstGeom>
        </p:spPr>
        <p:txBody>
          <a:bodyPr vert="horz" lIns="96634" tIns="48317" rIns="96634" bIns="48317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l">
              <a:defRPr sz="13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76750" y="6544067"/>
            <a:ext cx="4342818" cy="345683"/>
          </a:xfrm>
          <a:prstGeom prst="rect">
            <a:avLst/>
          </a:prstGeom>
        </p:spPr>
        <p:txBody>
          <a:bodyPr vert="horz" lIns="96634" tIns="48317" rIns="96634" bIns="48317" rtlCol="0" anchor="b"/>
          <a:lstStyle>
            <a:lvl1pPr algn="r">
              <a:defRPr sz="1300"/>
            </a:lvl1pPr>
          </a:lstStyle>
          <a:p>
            <a:fld id="{1044CDE4-7D49-40FA-8606-4D56FDD3408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681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599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1861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60259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9625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46068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044CDE4-7D49-40FA-8606-4D56FDD34087}" type="slidenum">
              <a:rPr lang="ru-RU" smtClean="0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28747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6C244-A995-495E-A563-9A7ECE2209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42394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37A70-6A2A-48E1-AEF8-92DFE4C5759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79491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E5771-A8E4-4485-8EF8-99D28A2F34D3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91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8E47D6-FA2C-493C-B2D9-A1FA394947D1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70274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873A5-CBA9-4C5F-8496-4EC099CE114E}" type="datetime1">
              <a:rPr lang="ru-RU" smtClean="0"/>
              <a:t>21.02.2022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0211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68F114-20AB-494B-8308-91CE6E7AF0C9}" type="datetime1">
              <a:rPr lang="ru-RU" smtClean="0"/>
              <a:t>21.02.2022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68871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3A4E5-5D31-40E0-BA91-614B9206EA4B}" type="datetime1">
              <a:rPr lang="ru-RU" smtClean="0"/>
              <a:t>21.02.2022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94977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99A3E-00F9-4F0C-938E-706467853427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58298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13E67A-3D1A-47E4-A543-E5B310E73619}" type="datetime1">
              <a:rPr lang="ru-RU" smtClean="0"/>
              <a:t>21.02.2022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7817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303B1-DFB7-4BA1-B916-E7D5C998DDE7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48035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77C12D-0DBE-4A06-AC03-44F1C72C3712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137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54B580-CD8E-42C2-BBAF-2779DD113B3D}" type="datetime1">
              <a:rPr lang="ru-RU" smtClean="0"/>
              <a:t>21.02.2022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D6083C-7C07-4E3B-85C3-BA37416342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4770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11.jpeg"/><Relationship Id="rId4" Type="http://schemas.openxmlformats.org/officeDocument/2006/relationships/image" Target="../media/image10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g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8640" y="251520"/>
            <a:ext cx="6408712" cy="648072"/>
          </a:xfrm>
        </p:spPr>
        <p:txBody>
          <a:bodyPr>
            <a:noAutofit/>
          </a:bodyPr>
          <a:lstStyle/>
          <a:p>
            <a:pPr algn="l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</a:t>
            </a:r>
            <a:b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                             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Фотоотчет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 проведении мероприятия в рамках выполнения государственного задания на 4 квартал 2021 г.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b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55902" y="786348"/>
            <a:ext cx="652051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Концерт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-клуба «Фаворит» организован филиалом «Дети-Детям» ГБУ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г.Москвы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«МЦ «Галактика» в рамках выполнения государственного задания и прошел 14.12.2021 г. в помещении филиала по адресу: Студенческая ул., д.16 и в социальных сетях филиала.</a:t>
            </a:r>
          </a:p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Занимающиеся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Денс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-клуба «Фаворит» представили для зрителей подготовленные сольные вокально-хореографические номера, а также совместные танцевальные номера. В конце всех подготовленных выступлений педагог Бодрова В.В. устроила для детей так полюбившиеся всем танцевальные </a:t>
            </a:r>
            <a:r>
              <a:rPr lang="ru-RU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баттлы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лучшую гибкость и на лучший ритмический танец под выбранную случайным образом музыку.</a:t>
            </a:r>
          </a:p>
          <a:p>
            <a:pPr algn="just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Концерт 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прошел при отличной зрительской поддержке родителей, занимающихся и друзей учреждения. </a:t>
            </a: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1</a:t>
            </a:fld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2915816"/>
            <a:ext cx="5983256" cy="276150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6029978"/>
            <a:ext cx="5944650" cy="27436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7714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2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3055073"/>
            <a:ext cx="5949280" cy="27458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664" y="5930634"/>
            <a:ext cx="5949280" cy="274582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672" y="179512"/>
            <a:ext cx="5949280" cy="2745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8774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5902" y="786348"/>
            <a:ext cx="6520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3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179512"/>
            <a:ext cx="5949280" cy="274582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878" y="3048098"/>
            <a:ext cx="5954082" cy="274803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80" y="5928418"/>
            <a:ext cx="5954082" cy="2748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8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55902" y="786348"/>
            <a:ext cx="652051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4</a:t>
            </a:fld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902" y="139509"/>
            <a:ext cx="3987108" cy="18402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4058" y="2051721"/>
            <a:ext cx="4212468" cy="194421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181" y="7054138"/>
            <a:ext cx="4153330" cy="1916922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104468"/>
            <a:ext cx="6155800" cy="2841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63898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5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4656831"/>
            <a:ext cx="4677139" cy="215868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1" y="2414996"/>
            <a:ext cx="4677138" cy="2157003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81" y="6900344"/>
            <a:ext cx="4677139" cy="215868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8840" y="169923"/>
            <a:ext cx="4680519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544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Номер слайда 32"/>
          <p:cNvSpPr>
            <a:spLocks noGrp="1"/>
          </p:cNvSpPr>
          <p:nvPr>
            <p:ph type="sldNum" sz="quarter" idx="12"/>
          </p:nvPr>
        </p:nvSpPr>
        <p:spPr>
          <a:xfrm>
            <a:off x="5213176" y="8676456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6</a:t>
            </a:fld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32" y="6926560"/>
            <a:ext cx="4581128" cy="211436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4716016"/>
            <a:ext cx="4581128" cy="211436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2856" y="2483768"/>
            <a:ext cx="4581128" cy="211436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32" y="251520"/>
            <a:ext cx="4581128" cy="2114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8426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5251380" y="8657167"/>
            <a:ext cx="1600200" cy="486833"/>
          </a:xfrm>
        </p:spPr>
        <p:txBody>
          <a:bodyPr/>
          <a:lstStyle/>
          <a:p>
            <a:fld id="{50D6083C-7C07-4E3B-85C3-BA3741634227}" type="slidenum">
              <a:rPr lang="ru-RU" smtClean="0"/>
              <a:t>7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404664" y="7685851"/>
            <a:ext cx="604867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Руководитель филиала «Дети-Детям»                                                </a:t>
            </a:r>
            <a:r>
              <a:rPr lang="ru-RU" sz="1200" b="1" dirty="0" err="1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Е.Ю.Цыбулькова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31200" y="341696"/>
            <a:ext cx="2520280" cy="2900817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648" y="467544"/>
            <a:ext cx="2782869" cy="4896544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746" y="3589672"/>
            <a:ext cx="3494614" cy="3146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99179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768</TotalTime>
  <Words>155</Words>
  <Application>Microsoft Office PowerPoint</Application>
  <PresentationFormat>Экран (4:3)</PresentationFormat>
  <Paragraphs>20</Paragraphs>
  <Slides>7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Тема Office</vt:lpstr>
      <vt:lpstr>                                                                                                                                                                                                                       Фотоотчет о проведении мероприятия в рамках выполнения государственного задания на 4 квартал 2021 г.              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25 июля 2020 года прошел турнир по стритболу  в спортивном зале  ГБОУ ЦО № 1465 по адресу ул. Брянская, д. 10.</dc:title>
  <dc:creator>Asus</dc:creator>
  <cp:lastModifiedBy>Начальник отдела</cp:lastModifiedBy>
  <cp:revision>66</cp:revision>
  <cp:lastPrinted>2022-02-21T12:46:51Z</cp:lastPrinted>
  <dcterms:created xsi:type="dcterms:W3CDTF">2020-09-03T09:00:53Z</dcterms:created>
  <dcterms:modified xsi:type="dcterms:W3CDTF">2022-02-21T12:49:45Z</dcterms:modified>
</cp:coreProperties>
</file>